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78" r:id="rId5"/>
    <p:sldId id="258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209CB-1204-4ED0-AA0C-674B76265D66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A3CB-A286-4004-BC5F-35E783556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https://www.youtube.com/watch?v=2q4Yqctq6nE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2BA-AE2D-4E6D-A508-27B8550E74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s.as.uky.edu/sites/default/files/elearning/module04swf.sw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 2 Day 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Graham Tectonics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Convergent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Two plates move together, crust is destroyed</a:t>
            </a:r>
          </a:p>
          <a:p>
            <a:r>
              <a:rPr lang="en-US" b="1" dirty="0" smtClean="0"/>
              <a:t>Ocean-Land</a:t>
            </a:r>
          </a:p>
          <a:p>
            <a:pPr lvl="1"/>
            <a:r>
              <a:rPr lang="en-US" b="1" u="sng" dirty="0" smtClean="0"/>
              <a:t>Subduction zone </a:t>
            </a:r>
            <a:r>
              <a:rPr lang="en-US" b="1" dirty="0" smtClean="0"/>
              <a:t>(ocean plate sinks under less dense land plate)</a:t>
            </a:r>
          </a:p>
          <a:p>
            <a:pPr lvl="1"/>
            <a:r>
              <a:rPr lang="en-US" b="1" dirty="0" smtClean="0"/>
              <a:t>Volcanic mountains</a:t>
            </a:r>
          </a:p>
          <a:p>
            <a:r>
              <a:rPr lang="en-US" b="1" dirty="0" smtClean="0"/>
              <a:t>Land-Land</a:t>
            </a:r>
          </a:p>
          <a:p>
            <a:pPr lvl="1"/>
            <a:r>
              <a:rPr lang="en-US" b="1" dirty="0" smtClean="0"/>
              <a:t>Mountains </a:t>
            </a:r>
            <a:endParaRPr lang="en-US" b="1" dirty="0"/>
          </a:p>
        </p:txBody>
      </p:sp>
      <p:sp>
        <p:nvSpPr>
          <p:cNvPr id="4" name="Minus 3"/>
          <p:cNvSpPr/>
          <p:nvPr/>
        </p:nvSpPr>
        <p:spPr>
          <a:xfrm>
            <a:off x="8159840" y="1145743"/>
            <a:ext cx="2362199" cy="114025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74" y="982132"/>
            <a:ext cx="2062901" cy="14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302" y="1010764"/>
            <a:ext cx="10122794" cy="13038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Location: Himalayan Mountains, Nepal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Plates </a:t>
            </a:r>
            <a:r>
              <a:rPr lang="en-US" b="1" dirty="0"/>
              <a:t>Involved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Mt. Everest: rising 2.4 inches per year!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Boundary:</a:t>
            </a:r>
          </a:p>
          <a:p>
            <a:r>
              <a:rPr lang="en-US" b="1" dirty="0"/>
              <a:t>Event/Landform</a:t>
            </a:r>
            <a:r>
              <a:rPr lang="en-US" b="1" dirty="0" smtClean="0"/>
              <a:t>: shallow earthquake activity</a:t>
            </a:r>
          </a:p>
          <a:p>
            <a:r>
              <a:rPr lang="en-US" b="1" dirty="0" smtClean="0"/>
              <a:t>THINK: Which east coast mountain range</a:t>
            </a:r>
          </a:p>
          <a:p>
            <a:pPr marL="0" indent="0">
              <a:buNone/>
            </a:pPr>
            <a:r>
              <a:rPr lang="en-US" b="1" dirty="0" smtClean="0"/>
              <a:t>was created by convergent continental plates?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4138" cy="263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47" y="3914171"/>
            <a:ext cx="4251236" cy="25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95" y="104130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Location: Kuril Islands,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Plates Involved:</a:t>
            </a:r>
          </a:p>
          <a:p>
            <a:pPr lvl="1"/>
            <a:r>
              <a:rPr lang="en-US" b="1" dirty="0"/>
              <a:t>Depth 100 miles: </a:t>
            </a:r>
            <a:r>
              <a:rPr lang="en-US" b="1" dirty="0" err="1"/>
              <a:t>subducting</a:t>
            </a:r>
            <a:r>
              <a:rPr lang="en-US" b="1" dirty="0"/>
              <a:t> ocean plate </a:t>
            </a:r>
            <a:r>
              <a:rPr lang="en-US" b="1" dirty="0">
                <a:solidFill>
                  <a:srgbClr val="FF0000"/>
                </a:solidFill>
              </a:rPr>
              <a:t>melts!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Zone of earthquake activity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Chain of volcanic islands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Destroys ocean crust</a:t>
            </a:r>
          </a:p>
          <a:p>
            <a:r>
              <a:rPr lang="en-US" b="1" dirty="0"/>
              <a:t>Boundary:</a:t>
            </a:r>
          </a:p>
          <a:p>
            <a:r>
              <a:rPr lang="en-US" b="1" dirty="0"/>
              <a:t>Event/Landform: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7" y="3452477"/>
            <a:ext cx="4646229" cy="340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62397" cy="21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Divergent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plates move apart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New crust is formed</a:t>
            </a:r>
          </a:p>
          <a:p>
            <a:r>
              <a:rPr lang="en-US" b="1" dirty="0" smtClean="0"/>
              <a:t>Land-Land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Rift Valley</a:t>
            </a:r>
          </a:p>
          <a:p>
            <a:r>
              <a:rPr lang="en-US" b="1" dirty="0" smtClean="0"/>
              <a:t>Ocean-Ocean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Seafloor spreading (new seafloor)</a:t>
            </a:r>
          </a:p>
          <a:p>
            <a:pPr lvl="1"/>
            <a:r>
              <a:rPr lang="en-US" b="1" dirty="0" smtClean="0"/>
              <a:t>Mid-ocean ridge</a:t>
            </a:r>
            <a:endParaRPr lang="en-US" b="1" dirty="0"/>
          </a:p>
        </p:txBody>
      </p:sp>
      <p:pic>
        <p:nvPicPr>
          <p:cNvPr id="2050" name="Picture 2" descr="http://www.ucmp.berkeley.edu/geology/cur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05" y="4134118"/>
            <a:ext cx="5583582" cy="19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8303518" y="545800"/>
            <a:ext cx="2498502" cy="217653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545800"/>
            <a:ext cx="1796805" cy="1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980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is the </a:t>
            </a:r>
            <a:r>
              <a:rPr lang="en-US" b="1" dirty="0" smtClean="0"/>
              <a:t>youngest</a:t>
            </a:r>
            <a:r>
              <a:rPr lang="en-US" dirty="0" smtClean="0"/>
              <a:t> seafloor found? </a:t>
            </a:r>
            <a:r>
              <a:rPr lang="en-US" b="1" dirty="0" smtClean="0"/>
              <a:t>Oldest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cmp.berkeley.edu/geology/mag_an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2" y="2093667"/>
            <a:ext cx="6683107" cy="39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1" y="982132"/>
            <a:ext cx="11114468" cy="13038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Location: East Africa Rift Valley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Plates Involved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Land plates pull apart</a:t>
            </a:r>
          </a:p>
          <a:p>
            <a:pPr lvl="1"/>
            <a:r>
              <a:rPr lang="en-US" b="1" dirty="0" smtClean="0"/>
              <a:t>Early formation: creates a lake</a:t>
            </a:r>
          </a:p>
          <a:p>
            <a:pPr lvl="1"/>
            <a:r>
              <a:rPr lang="en-US" b="1" dirty="0" smtClean="0"/>
              <a:t>Can create an ocean basin over time</a:t>
            </a:r>
            <a:endParaRPr lang="en-US" b="1" dirty="0"/>
          </a:p>
          <a:p>
            <a:r>
              <a:rPr lang="en-US" b="1" dirty="0"/>
              <a:t>Boundary:</a:t>
            </a:r>
          </a:p>
          <a:p>
            <a:r>
              <a:rPr lang="en-US" b="1" dirty="0"/>
              <a:t>Event/Landform: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8" y="3696459"/>
            <a:ext cx="4340181" cy="29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Location: Iceland, Mid-Atlantic Ridges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Plates Involved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Submarine mountains</a:t>
            </a:r>
          </a:p>
          <a:p>
            <a:pPr lvl="1"/>
            <a:r>
              <a:rPr lang="en-US" b="1" dirty="0" smtClean="0"/>
              <a:t>Volcanic activity</a:t>
            </a:r>
          </a:p>
          <a:p>
            <a:pPr lvl="1"/>
            <a:r>
              <a:rPr lang="en-US" b="1" dirty="0" smtClean="0"/>
              <a:t>Shallow earthquake activity</a:t>
            </a:r>
          </a:p>
          <a:p>
            <a:pPr lvl="1"/>
            <a:r>
              <a:rPr lang="en-US" b="1" dirty="0" smtClean="0"/>
              <a:t>Create new seafloor/ocean crust!</a:t>
            </a:r>
            <a:endParaRPr lang="en-US" b="1" dirty="0"/>
          </a:p>
          <a:p>
            <a:r>
              <a:rPr lang="en-US" b="1" dirty="0"/>
              <a:t>Boundary:</a:t>
            </a:r>
          </a:p>
          <a:p>
            <a:r>
              <a:rPr lang="en-US" b="1" dirty="0"/>
              <a:t>Event/Landform</a:t>
            </a:r>
            <a:r>
              <a:rPr lang="en-US" b="1" dirty="0" smtClean="0"/>
              <a:t>: </a:t>
            </a:r>
            <a:endParaRPr lang="en-US" b="1" dirty="0"/>
          </a:p>
          <a:p>
            <a:endParaRPr lang="en-US" dirty="0"/>
          </a:p>
        </p:txBody>
      </p:sp>
      <p:pic>
        <p:nvPicPr>
          <p:cNvPr id="2050" name="Picture 2" descr="http://static.trunity.net/files/164501_164600/164593/iceland-mid-atlantic-rid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4" y="2647569"/>
            <a:ext cx="35814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63" y="890073"/>
            <a:ext cx="10320272" cy="43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Transform-Fault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plates </a:t>
            </a:r>
            <a:r>
              <a:rPr lang="en-US" sz="3200" b="1" i="1" dirty="0" smtClean="0"/>
              <a:t>grind slowly </a:t>
            </a:r>
            <a:r>
              <a:rPr lang="en-US" sz="2800" dirty="0" smtClean="0"/>
              <a:t>past each other</a:t>
            </a:r>
          </a:p>
          <a:p>
            <a:r>
              <a:rPr lang="en-US" sz="2800" dirty="0" smtClean="0"/>
              <a:t>Crust is not </a:t>
            </a:r>
            <a:r>
              <a:rPr lang="en-US" sz="2800" b="1" dirty="0" smtClean="0"/>
              <a:t>created or destroyed</a:t>
            </a:r>
          </a:p>
          <a:p>
            <a:r>
              <a:rPr lang="en-US" sz="2800" b="1" dirty="0" smtClean="0"/>
              <a:t>Earthquakes can occur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0" y="711199"/>
            <a:ext cx="1829673" cy="13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Location, San Andreas Fault Zone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Plates Involved:</a:t>
            </a:r>
          </a:p>
          <a:p>
            <a:r>
              <a:rPr lang="en-US" b="1" dirty="0" smtClean="0"/>
              <a:t>Boundary:</a:t>
            </a:r>
          </a:p>
          <a:p>
            <a:r>
              <a:rPr lang="en-US" b="1" dirty="0" smtClean="0"/>
              <a:t>Event/Landform: </a:t>
            </a:r>
            <a:r>
              <a:rPr lang="en-US" b="1" dirty="0" smtClean="0">
                <a:solidFill>
                  <a:srgbClr val="FF0000"/>
                </a:solidFill>
              </a:rPr>
              <a:t>shallow earthquake zone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THINK: Would volcanic activity occur here?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geology.com/articles/images/san-andreas-fault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14" y="2556931"/>
            <a:ext cx="3930140" cy="41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Bell Ringer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1. Why was plate tectonics theory</a:t>
            </a:r>
          </a:p>
          <a:p>
            <a:pPr marL="0" indent="0">
              <a:buNone/>
            </a:pPr>
            <a:r>
              <a:rPr lang="en-US" b="1" dirty="0" smtClean="0"/>
              <a:t>accepted over continental drift?</a:t>
            </a:r>
          </a:p>
          <a:p>
            <a:r>
              <a:rPr lang="en-US" b="1" dirty="0" smtClean="0"/>
              <a:t>2. Which is the densest layer of </a:t>
            </a:r>
          </a:p>
          <a:p>
            <a:pPr marL="0" indent="0">
              <a:buNone/>
            </a:pPr>
            <a:r>
              <a:rPr lang="en-US" b="1" dirty="0" smtClean="0"/>
              <a:t>Earth  made of heavy metals: nickel</a:t>
            </a:r>
          </a:p>
          <a:p>
            <a:pPr marL="0" indent="0">
              <a:buNone/>
            </a:pPr>
            <a:r>
              <a:rPr lang="en-US" b="1" dirty="0" smtClean="0"/>
              <a:t>and iron?</a:t>
            </a:r>
          </a:p>
          <a:p>
            <a:r>
              <a:rPr lang="en-US" b="1" dirty="0" smtClean="0"/>
              <a:t>3. Which two layers of Earth make up tectonic plates?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6675"/>
            <a:ext cx="54673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7885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Label the Ring of Fire on your map!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1229947"/>
            <a:ext cx="9235222" cy="5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Ticket: Turn in before you leave!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53" y="2054655"/>
            <a:ext cx="2871988" cy="408856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A-C:</a:t>
            </a:r>
          </a:p>
          <a:p>
            <a:pPr lvl="1"/>
            <a:r>
              <a:rPr lang="en-US" b="1" dirty="0" smtClean="0"/>
              <a:t>Plates</a:t>
            </a:r>
            <a:r>
              <a:rPr lang="en-US" dirty="0" smtClean="0"/>
              <a:t> (crust) involved</a:t>
            </a:r>
          </a:p>
          <a:p>
            <a:pPr lvl="1"/>
            <a:r>
              <a:rPr lang="en-US" b="1" dirty="0" smtClean="0"/>
              <a:t>Type of boundary </a:t>
            </a:r>
            <a:r>
              <a:rPr lang="en-US" dirty="0" smtClean="0"/>
              <a:t>(C, D, or T)</a:t>
            </a:r>
          </a:p>
          <a:p>
            <a:pPr lvl="1"/>
            <a:r>
              <a:rPr lang="en-US" b="1" dirty="0" smtClean="0"/>
              <a:t>Event/Landform</a:t>
            </a:r>
            <a:r>
              <a:rPr lang="en-US" dirty="0" smtClean="0"/>
              <a:t> (i.e. mountain, volcano, new seafloor)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1" y="2406650"/>
            <a:ext cx="67913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Quiz Tuesday </a:t>
            </a:r>
            <a:r>
              <a:rPr lang="en-US" sz="4800" b="1" dirty="0" smtClean="0">
                <a:sym typeface="Wingdings" panose="05000000000000000000" pitchFamily="2" charset="2"/>
              </a:rPr>
              <a:t>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</a:p>
          <a:p>
            <a:r>
              <a:rPr lang="en-US" dirty="0" smtClean="0"/>
              <a:t>Continental Drift Theory</a:t>
            </a:r>
          </a:p>
          <a:p>
            <a:r>
              <a:rPr lang="en-US" dirty="0" smtClean="0"/>
              <a:t>Plate Tectonics Theory (newer, accepted)</a:t>
            </a:r>
          </a:p>
          <a:p>
            <a:r>
              <a:rPr lang="en-US" dirty="0" smtClean="0"/>
              <a:t>(3) Types of Plate Boundaries</a:t>
            </a:r>
          </a:p>
          <a:p>
            <a:pPr lvl="1"/>
            <a:r>
              <a:rPr lang="en-US" dirty="0" smtClean="0"/>
              <a:t>Actions that occur at each boundary!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Event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Record: 2-sentence summary (2 pts)</a:t>
            </a:r>
          </a:p>
          <a:p>
            <a:r>
              <a:rPr lang="en-US" sz="2800" b="1" dirty="0" smtClean="0"/>
              <a:t>1 new fact you learned (1 </a:t>
            </a:r>
            <a:r>
              <a:rPr lang="en-US" sz="2800" b="1" dirty="0" err="1" smtClean="0"/>
              <a:t>pt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1 question you are left with! (1 </a:t>
            </a:r>
            <a:r>
              <a:rPr lang="en-US" sz="2800" b="1" dirty="0" err="1" smtClean="0"/>
              <a:t>pt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Be a respectful audience member </a:t>
            </a:r>
            <a:r>
              <a:rPr lang="en-US" sz="2800" b="1" dirty="0" smtClean="0">
                <a:sym typeface="Wingdings" panose="05000000000000000000" pitchFamily="2" charset="2"/>
              </a:rPr>
              <a:t> (1 </a:t>
            </a:r>
            <a:r>
              <a:rPr lang="en-US" sz="2800" b="1" dirty="0" err="1" smtClean="0">
                <a:sym typeface="Wingdings" panose="05000000000000000000" pitchFamily="2" charset="2"/>
              </a:rPr>
              <a:t>pt</a:t>
            </a:r>
            <a:r>
              <a:rPr lang="en-US" sz="2800" b="1" dirty="0" smtClean="0">
                <a:sym typeface="Wingdings" panose="05000000000000000000" pitchFamily="2" charset="2"/>
              </a:rPr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36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Test Data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Inquiry Lab: Graham Tectonics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pairs to re-create each type of plate boundary.</a:t>
            </a:r>
          </a:p>
          <a:p>
            <a:r>
              <a:rPr lang="en-US" dirty="0" smtClean="0"/>
              <a:t>READ THE DIRECTIONS CAREFULLY!</a:t>
            </a:r>
          </a:p>
          <a:p>
            <a:r>
              <a:rPr lang="en-US" dirty="0" smtClean="0"/>
              <a:t>As soon as you complete the pre-lab, you may begin.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9164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Background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075" y="1745563"/>
            <a:ext cx="4279271" cy="3318936"/>
          </a:xfrm>
        </p:spPr>
        <p:txBody>
          <a:bodyPr>
            <a:noAutofit/>
          </a:bodyPr>
          <a:lstStyle/>
          <a:p>
            <a:r>
              <a:rPr lang="en-US" dirty="0" smtClean="0"/>
              <a:t>The Earth’s </a:t>
            </a:r>
            <a:r>
              <a:rPr lang="en-US" b="1" dirty="0" smtClean="0"/>
              <a:t>lithosphere</a:t>
            </a:r>
            <a:r>
              <a:rPr lang="en-US" dirty="0" smtClean="0"/>
              <a:t> (</a:t>
            </a:r>
            <a:r>
              <a:rPr lang="en-US" b="1" dirty="0" smtClean="0"/>
              <a:t>crust + upper mantle) </a:t>
            </a:r>
            <a:r>
              <a:rPr lang="en-US" dirty="0" smtClean="0"/>
              <a:t>is divided into 7-13 large tectonic plates.</a:t>
            </a:r>
          </a:p>
          <a:p>
            <a:r>
              <a:rPr lang="en-US" dirty="0" smtClean="0"/>
              <a:t>Where plates meet (</a:t>
            </a:r>
            <a:r>
              <a:rPr lang="en-US" b="1" dirty="0" smtClean="0"/>
              <a:t>plate</a:t>
            </a:r>
            <a:r>
              <a:rPr lang="en-US" dirty="0" smtClean="0"/>
              <a:t> </a:t>
            </a:r>
            <a:r>
              <a:rPr lang="en-US" b="1" dirty="0" smtClean="0"/>
              <a:t>boundaries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Rift Valleys</a:t>
            </a:r>
          </a:p>
          <a:p>
            <a:pPr lvl="1"/>
            <a:r>
              <a:rPr lang="en-US" dirty="0" smtClean="0"/>
              <a:t>Mountains</a:t>
            </a:r>
          </a:p>
          <a:p>
            <a:pPr lvl="1"/>
            <a:r>
              <a:rPr lang="en-US" dirty="0" smtClean="0"/>
              <a:t>Volcanoes</a:t>
            </a:r>
          </a:p>
          <a:p>
            <a:pPr lvl="1"/>
            <a:r>
              <a:rPr lang="en-US" dirty="0" smtClean="0"/>
              <a:t>Earthquakes</a:t>
            </a:r>
          </a:p>
          <a:p>
            <a:pPr lvl="1"/>
            <a:r>
              <a:rPr lang="en-US" dirty="0" smtClean="0"/>
              <a:t>Mid-ocean ridges</a:t>
            </a:r>
          </a:p>
          <a:p>
            <a:pPr lvl="1"/>
            <a:r>
              <a:rPr lang="en-US" dirty="0" smtClean="0"/>
              <a:t>New seafloor created!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46" y="2033031"/>
            <a:ext cx="6298577" cy="32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Graham Lab: What did each item represent?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Graham Cracker</a:t>
            </a:r>
          </a:p>
          <a:p>
            <a:r>
              <a:rPr lang="en-US" sz="3200" b="1" dirty="0" smtClean="0"/>
              <a:t>Whipped frosting</a:t>
            </a:r>
          </a:p>
          <a:p>
            <a:r>
              <a:rPr lang="en-US" sz="3200" b="1" dirty="0" smtClean="0"/>
              <a:t>Fruit roll-up?!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2" y="2466780"/>
            <a:ext cx="4546243" cy="38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Plate Tectonics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Newer, accepted </a:t>
            </a:r>
            <a:r>
              <a:rPr lang="en-US" b="1" dirty="0" smtClean="0"/>
              <a:t>theory</a:t>
            </a:r>
          </a:p>
          <a:p>
            <a:r>
              <a:rPr lang="en-US" b="1" u="sng" dirty="0" smtClean="0"/>
              <a:t>Plates constantly move </a:t>
            </a:r>
            <a:r>
              <a:rPr lang="en-US" dirty="0" smtClean="0"/>
              <a:t>(at different speeds)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Evidence</a:t>
            </a:r>
            <a:r>
              <a:rPr lang="en-US" b="1" dirty="0" smtClean="0"/>
              <a:t>: Earthquakes, volcanoes, mountains, trenches occur at plate boundaries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4123359"/>
            <a:ext cx="3565972" cy="27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Plate Boundaries: Label your map!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Boundary</a:t>
            </a:r>
            <a:r>
              <a:rPr lang="en-US" sz="2800" dirty="0" smtClean="0"/>
              <a:t>: where the </a:t>
            </a:r>
            <a:r>
              <a:rPr lang="en-US" sz="2800" i="1" dirty="0" smtClean="0"/>
              <a:t>edges</a:t>
            </a:r>
            <a:r>
              <a:rPr lang="en-US" sz="2800" dirty="0" smtClean="0"/>
              <a:t> of two plates meet</a:t>
            </a:r>
          </a:p>
          <a:p>
            <a:pPr lvl="1"/>
            <a:r>
              <a:rPr lang="en-US" sz="2400" dirty="0" smtClean="0"/>
              <a:t>(1) </a:t>
            </a:r>
            <a:r>
              <a:rPr lang="en-US" sz="2400" b="1" dirty="0" smtClean="0"/>
              <a:t>Convergent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Co = together</a:t>
            </a:r>
          </a:p>
          <a:p>
            <a:pPr lvl="1"/>
            <a:r>
              <a:rPr lang="en-US" sz="2400" dirty="0" smtClean="0"/>
              <a:t>(2) </a:t>
            </a:r>
            <a:r>
              <a:rPr lang="en-US" sz="2400" b="1" dirty="0" smtClean="0"/>
              <a:t>Divergent</a:t>
            </a:r>
          </a:p>
          <a:p>
            <a:pPr lvl="2"/>
            <a:r>
              <a:rPr lang="en-US" sz="2000" dirty="0" smtClean="0"/>
              <a:t>Di = separate</a:t>
            </a:r>
          </a:p>
          <a:p>
            <a:pPr lvl="1"/>
            <a:r>
              <a:rPr lang="en-US" sz="2400" dirty="0" smtClean="0"/>
              <a:t>(3) </a:t>
            </a:r>
            <a:r>
              <a:rPr lang="en-US" sz="2400" b="1" dirty="0" smtClean="0"/>
              <a:t>Transform</a:t>
            </a:r>
            <a:endParaRPr lang="en-US" sz="2400" b="1" dirty="0"/>
          </a:p>
        </p:txBody>
      </p:sp>
      <p:pic>
        <p:nvPicPr>
          <p:cNvPr id="4" name="Picture 3" descr="http://www.geography.learnontheinternet.co.uk/images/nathaz/worldsplatesarrow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3013397"/>
            <a:ext cx="5386701" cy="3844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" y="5720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ees.as.uky.edu/sites/default/files/elearning/module04swf.swf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449</TotalTime>
  <Words>553</Words>
  <Application>Microsoft Office PowerPoint</Application>
  <PresentationFormat>Widescreen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Organic</vt:lpstr>
      <vt:lpstr>Unit 2 Day 3</vt:lpstr>
      <vt:lpstr>Bell Ringer</vt:lpstr>
      <vt:lpstr>Current Event</vt:lpstr>
      <vt:lpstr>Test Data</vt:lpstr>
      <vt:lpstr>Inquiry Lab: Graham Tectonics</vt:lpstr>
      <vt:lpstr>Background</vt:lpstr>
      <vt:lpstr>Graham Lab: What did each item represent?</vt:lpstr>
      <vt:lpstr>Plate Tectonics Theory</vt:lpstr>
      <vt:lpstr>Plate Boundaries: Label your map!</vt:lpstr>
      <vt:lpstr>Convergent</vt:lpstr>
      <vt:lpstr>Location: Himalayan Mountains, Nepal</vt:lpstr>
      <vt:lpstr>Location: Kuril Islands, Japan</vt:lpstr>
      <vt:lpstr>Divergent</vt:lpstr>
      <vt:lpstr>Where is the youngest seafloor found? Oldest?</vt:lpstr>
      <vt:lpstr>Location: East Africa Rift Valley</vt:lpstr>
      <vt:lpstr>Location: Iceland, Mid-Atlantic Ridges</vt:lpstr>
      <vt:lpstr>PowerPoint Presentation</vt:lpstr>
      <vt:lpstr>Transform-Fault</vt:lpstr>
      <vt:lpstr>Location, San Andreas Fault Zone</vt:lpstr>
      <vt:lpstr>Label the Ring of Fire on your map!</vt:lpstr>
      <vt:lpstr>Exit Ticket: Turn in before you leave!</vt:lpstr>
      <vt:lpstr>Quiz Tuesday 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Day 3</dc:title>
  <dc:creator>Paige Roseman</dc:creator>
  <cp:lastModifiedBy>Paige Roseman</cp:lastModifiedBy>
  <cp:revision>8</cp:revision>
  <dcterms:created xsi:type="dcterms:W3CDTF">2016-02-05T01:28:10Z</dcterms:created>
  <dcterms:modified xsi:type="dcterms:W3CDTF">2016-02-05T19:15:21Z</dcterms:modified>
</cp:coreProperties>
</file>